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ira Mono Medium"/>
      <p:regular r:id="rId17"/>
    </p:embeddedFont>
    <p:embeddedFont>
      <p:font typeface="Fira Mono Medium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175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ImaGenAI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499485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 app for AI Image Generation Model Reviews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793790" y="478940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Final Project – AI Engineering Bootcamp @ IronHack 2025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33019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@mobenet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487228" y="2887028"/>
            <a:ext cx="56559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Let's see the app !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2998827" y="3804761"/>
            <a:ext cx="863274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Thank you for your attention </a:t>
            </a:r>
            <a:endParaRPr lang="en-US" sz="3900" dirty="0"/>
          </a:p>
        </p:txBody>
      </p:sp>
      <p:sp>
        <p:nvSpPr>
          <p:cNvPr id="6" name="Text 3"/>
          <p:cNvSpPr/>
          <p:nvPr/>
        </p:nvSpPr>
        <p:spPr>
          <a:xfrm>
            <a:off x="4834295" y="472249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&lt;3</a:t>
            </a:r>
            <a:endParaRPr lang="en-US" sz="3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40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36871"/>
            <a:ext cx="11907322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Do you know which AI image model to use?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45460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image generation tools are booming, but user feedback is fragmented and informal.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84155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Reviews are spread across platforms like Reddit, making it hard to evaluate tools objectively.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22851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want to know: What’s the best tool for me?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61546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Businesses want to understand: What do people really like or complain about?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6403"/>
            <a:ext cx="535828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Project Objectives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71331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204" y="2750522"/>
            <a:ext cx="297656" cy="372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38632" y="2781538"/>
            <a:ext cx="550580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Collect real user reviews from Reddit</a:t>
            </a:r>
            <a:endParaRPr lang="en-US" sz="1950" dirty="0"/>
          </a:p>
        </p:txBody>
      </p:sp>
      <p:sp>
        <p:nvSpPr>
          <p:cNvPr id="6" name="Shape 3"/>
          <p:cNvSpPr/>
          <p:nvPr/>
        </p:nvSpPr>
        <p:spPr>
          <a:xfrm>
            <a:off x="793790" y="355663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04" y="3593842"/>
            <a:ext cx="297656" cy="3720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38632" y="3624858"/>
            <a:ext cx="699385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Classify them as Positive, Neutral, or Negative</a:t>
            </a:r>
            <a:endParaRPr lang="en-US" sz="1950" dirty="0"/>
          </a:p>
        </p:txBody>
      </p:sp>
      <p:sp>
        <p:nvSpPr>
          <p:cNvPr id="9" name="Shape 5"/>
          <p:cNvSpPr/>
          <p:nvPr/>
        </p:nvSpPr>
        <p:spPr>
          <a:xfrm>
            <a:off x="793790" y="439995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04" y="4437162"/>
            <a:ext cx="297656" cy="37207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38632" y="4468178"/>
            <a:ext cx="65474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Group feedback by common themes (clustering)</a:t>
            </a:r>
            <a:endParaRPr lang="en-US" sz="1950" dirty="0"/>
          </a:p>
        </p:txBody>
      </p:sp>
      <p:sp>
        <p:nvSpPr>
          <p:cNvPr id="12" name="Shape 7"/>
          <p:cNvSpPr/>
          <p:nvPr/>
        </p:nvSpPr>
        <p:spPr>
          <a:xfrm>
            <a:off x="793790" y="524327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04" y="5280481"/>
            <a:ext cx="297656" cy="37207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38632" y="5311497"/>
            <a:ext cx="1041630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 Generative AI to create short, human-style recommendation articles</a:t>
            </a:r>
            <a:endParaRPr lang="en-US" sz="1950" dirty="0"/>
          </a:p>
        </p:txBody>
      </p:sp>
      <p:sp>
        <p:nvSpPr>
          <p:cNvPr id="15" name="Shape 9"/>
          <p:cNvSpPr/>
          <p:nvPr/>
        </p:nvSpPr>
        <p:spPr>
          <a:xfrm>
            <a:off x="793790" y="6086594"/>
            <a:ext cx="446484" cy="446484"/>
          </a:xfrm>
          <a:prstGeom prst="roundRect">
            <a:avLst>
              <a:gd name="adj" fmla="val 6668"/>
            </a:avLst>
          </a:prstGeom>
          <a:solidFill>
            <a:srgbClr val="2E2E2F"/>
          </a:solidFill>
          <a:ln/>
        </p:spPr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04" y="6123801"/>
            <a:ext cx="297656" cy="37207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38632" y="6154817"/>
            <a:ext cx="669619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Build a web app to explore the results easily</a:t>
            </a:r>
            <a:endParaRPr lang="en-US" sz="1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9720"/>
            <a:ext cx="565594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Common Steps I took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685812"/>
            <a:ext cx="1950720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Collecting Data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3236238" y="2666048"/>
            <a:ext cx="106078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LLM call to set the most important subreddits, search terms and AI Image Generation Models using RedditReviewScrapper class. 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3236238" y="3370540"/>
            <a:ext cx="106078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Selected 5 of the Models (Midjourney, DALL·E, Stable Diffusion, Runway ML, Leonardo AI) and made two calls towards reddit using again RedditReviewScrapper class to scrap Reddit.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3236238" y="4075033"/>
            <a:ext cx="106078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Obtained two Datasets: the first one with 1871 reviews using more specific Search Terms and the second one with 22k reviews using more general Search Terms. 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236238" y="4779526"/>
            <a:ext cx="106078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selected the 22k Dataset with the general search terms (my experience, hands-on, comparison, tried) instead of the 1800 Dataset where the search terms were more specific (ethics, control, pricing, style) 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—&gt; First error?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93790" y="5905619"/>
            <a:ext cx="19507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Cleaning Data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3236238" y="5885855"/>
            <a:ext cx="10607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Selected 300 reviews per product obtaining 1500 total rows dataframe with meaningful reviews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3236238" y="6272808"/>
            <a:ext cx="106078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Decided to take two separated approaches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56830" y="775930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First Approach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2256830" y="1693664"/>
            <a:ext cx="428589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Sentiment Analysis</a:t>
            </a:r>
            <a:endParaRPr lang="en-US" sz="3100" dirty="0"/>
          </a:p>
        </p:txBody>
      </p:sp>
      <p:sp>
        <p:nvSpPr>
          <p:cNvPr id="5" name="Text 2"/>
          <p:cNvSpPr/>
          <p:nvPr/>
        </p:nvSpPr>
        <p:spPr>
          <a:xfrm>
            <a:off x="2256830" y="2487454"/>
            <a:ext cx="1157978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Applied HF Sentiment Model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AA1A1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cardiffnlp/twitter-roberta-base-sentiment-latest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however, many Reddit reviews exceeded the model's 512-token limit.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2256830" y="3191947"/>
            <a:ext cx="115797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Cleaned the 22k Dataset extracting the reviews reaching the max tokens and applied Sentiment Analysis once again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2256830" y="3578900"/>
            <a:ext cx="115797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Filtered the Dataset to keep 5k Reviews with a balanced Sentiment Results per Model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2256830" y="4194096"/>
            <a:ext cx="547639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Modeling and Clustering</a:t>
            </a:r>
            <a:endParaRPr lang="en-US" sz="3100" dirty="0"/>
          </a:p>
        </p:txBody>
      </p:sp>
      <p:sp>
        <p:nvSpPr>
          <p:cNvPr id="9" name="Text 6"/>
          <p:cNvSpPr/>
          <p:nvPr/>
        </p:nvSpPr>
        <p:spPr>
          <a:xfrm>
            <a:off x="2256830" y="4987885"/>
            <a:ext cx="1157978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HF model Sentence Transformers to embed the reviews into semantic vectors followed by BERTopic to group them into 6 topics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256830" y="5692378"/>
            <a:ext cx="115797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Obtained inconsistent results due to: 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2256830" y="6079331"/>
            <a:ext cx="115797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Highly variable and informal language in Reddit comments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2256830" y="6466284"/>
            <a:ext cx="115797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Topics overlapped and lacked coherence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2512457" y="7081480"/>
            <a:ext cx="1106840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Outcome: Too noisy and unreliable for final output generation.</a:t>
            </a:r>
            <a:endParaRPr lang="en-US" sz="2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67360" y="0"/>
            <a:ext cx="1463040" cy="8234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0327" y="488275"/>
            <a:ext cx="4439722" cy="55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Second Approach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10327" y="1309568"/>
            <a:ext cx="11507391" cy="443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Improved Approach: Clean, Summarize, Classify with GPT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710327" y="2019776"/>
            <a:ext cx="1174670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T5 Summarization: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10327" y="2436971"/>
            <a:ext cx="1174670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Applied T5 summarization to reduce noise and unify language after cleaning the text of unwanted characters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10327" y="2783324"/>
            <a:ext cx="1174670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GPT-4 Classification: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10327" y="3200519"/>
            <a:ext cx="1174670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Used GPT-4 to classify summarized reviews: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10327" y="3546872"/>
            <a:ext cx="1174670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Sentiment: Good / Bad / Neutral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10327" y="3893225"/>
            <a:ext cx="1174670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Key Points: Extracted in structured JSON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10327" y="4239578"/>
            <a:ext cx="1174670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TF-IDF Vectorization: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10327" y="4656773"/>
            <a:ext cx="1174670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Converted grouped (model + sentiment) key points into numerical vectors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10327" y="5003125"/>
            <a:ext cx="1174670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LDA Topic Modeling: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10327" y="5420320"/>
            <a:ext cx="1174670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Applied LDA to discover main discussion topics per product and sentiment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10327" y="5766673"/>
            <a:ext cx="1174670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Assign each group of reviews to a dominant topic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10327" y="6113026"/>
            <a:ext cx="1174670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GTP-4 Article Generation: 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10327" y="6530221"/>
            <a:ext cx="11746706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Prompted to write short product summaries from most dominant topics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710327" y="7080766"/>
            <a:ext cx="11746706" cy="66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Outcome: Much more consistent, interpretable topics and human-readable summaries per product</a:t>
            </a:r>
            <a:endParaRPr lang="en-US" sz="2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0369"/>
            <a:ext cx="77397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What did users really say?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6728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Reviews were classified and grouped per product into positive and negative sentiments. For each sentiment, key discussion topics were identified using LDA. Based on these clusters, GPT-4 generated review-style articles for every model.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93790" y="3000018"/>
            <a:ext cx="252972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Example Findings:</a:t>
            </a:r>
            <a:endParaRPr lang="en-US" sz="1950" dirty="0"/>
          </a:p>
        </p:txBody>
      </p:sp>
      <p:sp>
        <p:nvSpPr>
          <p:cNvPr id="5" name="Shape 3"/>
          <p:cNvSpPr/>
          <p:nvPr/>
        </p:nvSpPr>
        <p:spPr>
          <a:xfrm>
            <a:off x="793790" y="3607832"/>
            <a:ext cx="13042821" cy="2298859"/>
          </a:xfrm>
          <a:prstGeom prst="roundRect">
            <a:avLst>
              <a:gd name="adj" fmla="val 129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410" y="3615452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99887" y="3742134"/>
            <a:ext cx="39427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346978" y="3742134"/>
            <a:ext cx="39377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Positive Topics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9689068" y="3742134"/>
            <a:ext cx="39415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Negative Topics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801410" y="4186357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9887" y="4313039"/>
            <a:ext cx="39427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DALL·E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346978" y="4313039"/>
            <a:ext cx="39377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Usability, creativity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9689068" y="4313039"/>
            <a:ext cx="39415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Inconsistent image quality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01410" y="4757261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99887" y="4883944"/>
            <a:ext cx="39427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Midjourney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346978" y="4883944"/>
            <a:ext cx="39377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 aesthetics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9689068" y="4883944"/>
            <a:ext cx="39415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Lack of control, prompt sensitivity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801410" y="5328166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99887" y="5454848"/>
            <a:ext cx="39427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Stable Diffusion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5346978" y="5454848"/>
            <a:ext cx="393775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Flexibility, open source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9689068" y="5454848"/>
            <a:ext cx="39415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Complexity, artifacts</a:t>
            </a:r>
            <a:endParaRPr lang="en-US" sz="1550" dirty="0"/>
          </a:p>
        </p:txBody>
      </p:sp>
      <p:sp>
        <p:nvSpPr>
          <p:cNvPr id="22" name="Shape 20"/>
          <p:cNvSpPr/>
          <p:nvPr/>
        </p:nvSpPr>
        <p:spPr>
          <a:xfrm>
            <a:off x="793790" y="6229081"/>
            <a:ext cx="13042821" cy="32385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793790" y="655903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endParaRPr lang="en-US" sz="3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240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9565"/>
            <a:ext cx="74421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Interactive Web Interface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10729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Built with Streamlit for easy access to the generated reviews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3790" y="4648081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 can: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793790" y="518886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 a model from the dropdown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3790" y="5575816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View a concise, GPT-written article summarizing real user feedback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96276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See associated image for each model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78525"/>
            <a:ext cx="65490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Regrets &amp; Improvements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496258"/>
            <a:ext cx="58034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Missed opportunity with smaller dataset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2104073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initially discarded a highly relevant 1871-review subset with specific search terms, thinking it was too small. I now think it could have produced cleaner results.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790" y="3036808"/>
            <a:ext cx="40177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Used full dataset too early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793790" y="3644622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applied the entire dataset across all steps instead of working in smaller, testable batches. This made iterations slower and riskier.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93790" y="4259818"/>
            <a:ext cx="282737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Lack of fine-tuning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93790" y="486763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 would have loved to fine-tune the summarization model (T5) to adapt it more closely to the informal, Reddit-style language and make the first approach work 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5800368"/>
            <a:ext cx="565463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Wanted to make the first approach work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93790" y="6408182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Sentiment CardiffNLP model and the BERTopic-based pipeline had potential. With better embeddings and noise reduction, it might have yielded useful clusters.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7340918"/>
            <a:ext cx="53569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Results Evaluation and Visualization</a:t>
            </a:r>
            <a:endParaRPr lang="en-US" sz="1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2025-07-04T11:18:04Z</dcterms:created>
  <dcterms:modified xsi:type="dcterms:W3CDTF">2025-07-04T11:18:04Z</dcterms:modified>
</cp:coreProperties>
</file>